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1" r:id="rId20"/>
    <p:sldId id="330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7D87-72BD-4683-8F90-087C21402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F3C59-4EAE-41D1-AB1E-3CDAABE6F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77D7D-B119-4A86-B0D3-C536B9FC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02-3E10-4DB0-902C-26E7ECF9EC1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29F77-2065-4B22-AF8B-9B8498C3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4D9A6-BEE2-4F56-B43B-D1EDCFCA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2DBF-E6C8-4F5C-BB9C-F2F1449A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0550-B32A-40D8-B84C-868A2CE4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80C47-4419-45A6-B5DA-68D4A5024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F750-D3CD-4958-AD08-E74C5DDC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02-3E10-4DB0-902C-26E7ECF9EC1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978FD-E743-4CA3-BA7B-3B24D59BC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62EE-CA41-41BD-9B75-7CC24133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2DBF-E6C8-4F5C-BB9C-F2F1449A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322D6-F645-47D8-BB40-4138ADD3A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6C8D8-EB05-4C38-B90A-945256EB8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05358-1EB6-4A0D-B888-501D170A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02-3E10-4DB0-902C-26E7ECF9EC1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B83B8-7464-4678-82DB-8E957557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BDE2C-6D09-42B4-AE2E-9542F9D4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2DBF-E6C8-4F5C-BB9C-F2F1449A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6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AF1F-476D-4740-83B1-E7CE7ECF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01D8A-45DD-4E46-A4BC-FB5F60C16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6F44C-F714-48D1-A030-56C56490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02-3E10-4DB0-902C-26E7ECF9EC1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A9BCA-85C0-463D-B13C-39D2B986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487D-44BC-4F49-8690-A8B23CC5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2DBF-E6C8-4F5C-BB9C-F2F1449A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B8E7-AF90-4DE6-95DD-D7514420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BB2F8-9905-48AA-A20F-589748AB3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F07C4-0B3B-42B3-9E6A-D4B5E367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02-3E10-4DB0-902C-26E7ECF9EC1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02904-B27B-4DEF-86B9-94E25D181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D36E0-C03C-412E-A599-20C3A4B2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2DBF-E6C8-4F5C-BB9C-F2F1449A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98D64-3859-42CC-AEBE-C2CA8939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38DF8-A791-4614-984A-88E2B553F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D4205-309C-4F02-8181-2059B0683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B1E43-99DE-49A2-AC3A-031A43E4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02-3E10-4DB0-902C-26E7ECF9EC1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71BFF-097B-4255-B1F1-520DBBFD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0D687-60E2-4E90-B2D1-758F0C1A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2DBF-E6C8-4F5C-BB9C-F2F1449A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6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F5017-E9A6-45A2-91C9-F45D084A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7DFB9-15A9-4379-953B-C073BBEAF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A65E7-7AD0-4F09-8769-CCE3BD185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89C18-70E0-4614-B50A-C7352C8E6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32DD7-7F59-4858-B0AA-B62C266F8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21330-9F2E-4EC3-B2CD-3FE22D2C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02-3E10-4DB0-902C-26E7ECF9EC1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9EA8B-6D3A-41FB-88D7-22CE58AC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8188E1-0A38-4262-B342-A1988C0B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2DBF-E6C8-4F5C-BB9C-F2F1449A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5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CC33-47BE-4709-A06E-BA153018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87484-5075-47C0-98BB-E6413E7D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02-3E10-4DB0-902C-26E7ECF9EC1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6A6DC-220F-4CB4-941E-F81CEEA2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EBA87-8D82-4D62-ADB3-1D5EB119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2DBF-E6C8-4F5C-BB9C-F2F1449A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81AC4-1C9B-40FD-9D25-F043938E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02-3E10-4DB0-902C-26E7ECF9EC1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C725B-9F22-4BB6-B9C0-6BD74C47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AC635-FB10-4540-B6C0-08CDF281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2DBF-E6C8-4F5C-BB9C-F2F1449A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DA2B-130B-4A20-A0BD-75DF47C5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2739F-611E-4AB6-912E-60EFC9A7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C52B7-B981-4481-B0C8-26F42A22D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C717D-0A9E-4E4E-A138-E0F087FF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02-3E10-4DB0-902C-26E7ECF9EC1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E5D5C-4A22-46F3-94AB-319C09AC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DAE0B-3CE6-4760-A538-402DF9FB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2DBF-E6C8-4F5C-BB9C-F2F1449A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9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51B8-D096-492C-8BA5-085F25EC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B3545-5F3E-499E-AD52-A8862927C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13D15-A7C6-40A6-AB71-DD96979A2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85D07-0B6C-48D4-998A-0EAA5347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02-3E10-4DB0-902C-26E7ECF9EC1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E5263-EB20-486E-9D3D-D32F340A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65B35-050A-48B6-AE24-E6B67B02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2DBF-E6C8-4F5C-BB9C-F2F1449A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3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F8457-70B6-474A-83D6-9F495416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61703-7948-45B1-9203-A56ABC8E1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57478-A517-4781-A2EE-B1E3E988E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63C02-3E10-4DB0-902C-26E7ECF9EC1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5C288-C0F1-4ED9-A1C7-2E217B909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33A49-E47B-4B16-8D73-3FCC61D60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2DBF-E6C8-4F5C-BB9C-F2F1449A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29DA3E-D03A-456F-8C1F-4D7714F1D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29289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BUSINESS ANALYTICS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66E5FF-AB9E-49C0-A11C-CCF60B6FF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4017"/>
            <a:ext cx="9144000" cy="2103783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UNIT III</a:t>
            </a:r>
          </a:p>
          <a:p>
            <a:r>
              <a:rPr lang="en-US" sz="3200" dirty="0"/>
              <a:t>HUMAN RESOURCE ANALYTICS</a:t>
            </a:r>
          </a:p>
          <a:p>
            <a:r>
              <a:rPr lang="en-US" sz="3200" dirty="0"/>
              <a:t>Dr.ASHOKAN.C</a:t>
            </a:r>
          </a:p>
          <a:p>
            <a:r>
              <a:rPr lang="en-US" sz="3200" dirty="0" err="1"/>
              <a:t>B.Sc;MBA;M.Phil;PhD;NET;AMT;FDP</a:t>
            </a:r>
            <a:r>
              <a:rPr lang="en-US" sz="3200" dirty="0"/>
              <a:t>(IIM-A)</a:t>
            </a:r>
          </a:p>
        </p:txBody>
      </p:sp>
    </p:spTree>
    <p:extLst>
      <p:ext uri="{BB962C8B-B14F-4D97-AF65-F5344CB8AC3E}">
        <p14:creationId xmlns:p14="http://schemas.microsoft.com/office/powerpoint/2010/main" val="117258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0380-C62E-41EF-A9B8-FC83E506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7B712E-539D-467E-B039-E28AE274C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503583"/>
            <a:ext cx="10515600" cy="59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8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B6C4-2A4F-42A7-B3AA-49F5F4A5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Tools for HR Analytics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D72E80-5B58-4497-9C12-EA0A11587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43063"/>
            <a:ext cx="10515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9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4BFC-2224-4E00-A76D-ED247806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RECRUITMENT ANALYTICS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B52643-C272-41F1-A1BB-B377476D0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64975"/>
            <a:ext cx="10515599" cy="51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8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D639-EE60-4D76-A9AC-D5E21782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E971CA-3FBC-42B1-AC04-5BA9D292D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66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D8D81-B319-48F1-A216-5C48AC5E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Onboarding Analytics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903B6B-FA75-4870-87FD-D094C42E3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9088"/>
            <a:ext cx="10515599" cy="49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5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8A87-A08D-4F48-A7BA-602680E5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36B4EC-C0AE-4916-BE4A-D983922CA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156" y="662609"/>
            <a:ext cx="10399644" cy="548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67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AADC-9191-4711-A0A8-ACCBA16B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867B14-6C1F-4C1A-9E70-DBCE10ABA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43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3905-EC41-40F1-81A3-54EA800E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382BEE-0CD2-4E35-BE81-586C29166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409" y="365125"/>
            <a:ext cx="10386391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35EE-529E-4A14-902C-4A2B0FAC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86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Skill Gap Analysis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0C8D6B-A613-4BFC-B2A7-1B9C78863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85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6CC95-C870-4DF8-9B3A-552AB650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3CD77-2E12-499B-B288-F3531EEF8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46257-38A1-4FFD-8DF1-6034CC249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2412"/>
            <a:ext cx="105156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9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390E-0D55-4CB1-8659-50ABF20C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212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674603-5C5F-477F-82EF-5612FCE98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63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5265-1673-4B96-854B-9B2ADA6E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212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Compensation &amp; Benefit Analytics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5756EC-CE7C-4DDC-A14F-259A6EFB2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8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14B45-2499-4BA3-B073-1D9511E7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9970A0-BC4F-436D-8C0A-A06F32A43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79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27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BB17-D64F-451D-B989-850C98F3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Training &amp; Learning Analytics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1C3187-BE21-4C19-8AE3-47A666A06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30363"/>
            <a:ext cx="105156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48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0F78-3E02-434C-9F58-78DC8A7C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5C27C0-353E-4109-836A-0DB78739A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0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A287B-0787-49EC-AC43-D35838F3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7E0F1B-26EA-40B9-84A0-BFF121E26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6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07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8EE7B-91BB-48AA-A48D-B27B230E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5FC147-F884-44D9-8E83-489302F85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8" y="365125"/>
            <a:ext cx="10515599" cy="56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1337E0-B657-44B8-9039-9DAEF242A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1878"/>
            <a:ext cx="10515600" cy="5710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1A64DC-E4BD-4564-AD86-C07C2DFB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AAB7D-7443-4BB7-9F20-E0EE5BF23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69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5ADD-152C-451E-ABDB-F9C26C10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PROMOTION &amp; SUCCESSION PLANNING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101900-50D6-4D5C-B25D-77982623A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0991"/>
            <a:ext cx="10515600" cy="47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97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5424-6AB2-4DE0-98F0-5694DEF8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FC0175-70CC-4EF3-80D1-75E503BAF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22852"/>
            <a:ext cx="10515600" cy="587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66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EE68F-954D-4737-AB32-71565BC8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C360C1-E4CD-4127-A14F-FC3FF1477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4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AB77-5C79-4DE1-9A7A-71D9D2CA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9F35AC-0584-4BC6-9E2D-35C82F12D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43339"/>
            <a:ext cx="10515599" cy="542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7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7BCF-89B4-48A1-B2D5-E1B4245B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Compliance Analytics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EBA653-32C7-4F01-AA7F-12DC615BC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4200"/>
            <a:ext cx="10515600" cy="442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23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913D6-4106-4EA5-A082-EBAE8EE8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8C8CCF-1651-4222-BE40-74867A88E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04" y="1789043"/>
            <a:ext cx="10515600" cy="47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60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0AF3-6572-45ED-8770-A08E1E5C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3C1CE1-73AB-4390-8A33-0B76D3860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30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6FCC-68DA-4CEC-A67F-76CE0D05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E79FBD-37C9-452A-9D35-955B2F39B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2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05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7FA6-5816-4D1E-B0A0-FD8F415B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F0709F-F240-4B08-9480-34949E3C0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543339"/>
            <a:ext cx="10515600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36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3EAF-AD51-41DC-BA58-DC614F59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966F9A-D7DD-437D-83E4-3EBAA0904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63826"/>
            <a:ext cx="10515600" cy="57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63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ABAE-B401-43B9-A380-D661D824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11715-5C2B-45A8-897B-8F630D711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7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7B9E-4F24-4063-BDA1-FFCC265CB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5B2FD1-9CBC-4D87-AD69-15733072F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0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173A-0018-4C31-9B12-A66924AB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877C39-4442-49D7-9FF0-F3EA4B96D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61167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8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9D63-E9A0-43C7-AFD8-3EC70F66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B2E974-A857-4E81-8A9D-37CE7E148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5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9A2E-B9C4-4DEE-93DC-28129B16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782F17-49DE-40B3-B181-7DC921164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2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43EAB-88EE-4FFB-90A3-F0794A64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Levels of HR Analytics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B8BEDB-E94D-4328-961E-367C2D752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43271"/>
            <a:ext cx="10515599" cy="50093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677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E4E09-F294-47C9-9552-26C6026E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Methods for HR Analytics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109E18-A3CD-4FBD-B3FB-B808CBA60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0050"/>
            <a:ext cx="10515599" cy="45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22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Widescreen</PresentationFormat>
  <Paragraphs>16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BUSINESS ANALYTICS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Levels of HR Analytics</vt:lpstr>
      <vt:lpstr>Methods for HR Analytics</vt:lpstr>
      <vt:lpstr>PowerPoint Presentation</vt:lpstr>
      <vt:lpstr>Tools for HR Analytics</vt:lpstr>
      <vt:lpstr>RECRUITMENT ANALYTICS</vt:lpstr>
      <vt:lpstr>PowerPoint Presentation</vt:lpstr>
      <vt:lpstr>Onboarding Analytics</vt:lpstr>
      <vt:lpstr>PowerPoint Presentation</vt:lpstr>
      <vt:lpstr>PowerPoint Presentation</vt:lpstr>
      <vt:lpstr>PowerPoint Presentation</vt:lpstr>
      <vt:lpstr>Skill Gap Analysis</vt:lpstr>
      <vt:lpstr>PowerPoint Presentation</vt:lpstr>
      <vt:lpstr>Compensation &amp; Benefit Analytics</vt:lpstr>
      <vt:lpstr>PowerPoint Presentation</vt:lpstr>
      <vt:lpstr>Training &amp; Learning Analytics</vt:lpstr>
      <vt:lpstr>PowerPoint Presentation</vt:lpstr>
      <vt:lpstr>PowerPoint Presentation</vt:lpstr>
      <vt:lpstr>PowerPoint Presentation</vt:lpstr>
      <vt:lpstr>PowerPoint Presentation</vt:lpstr>
      <vt:lpstr>PROMOTION &amp; SUCCESSION PLANNING</vt:lpstr>
      <vt:lpstr>PowerPoint Presentation</vt:lpstr>
      <vt:lpstr>PowerPoint Presentation</vt:lpstr>
      <vt:lpstr>Compliance Analytics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ANALYTICS</dc:title>
  <dc:creator>user</dc:creator>
  <cp:lastModifiedBy>sreejaks.hvbs@gmail.com</cp:lastModifiedBy>
  <cp:revision>1</cp:revision>
  <dcterms:created xsi:type="dcterms:W3CDTF">2022-01-23T01:44:51Z</dcterms:created>
  <dcterms:modified xsi:type="dcterms:W3CDTF">2023-01-17T09:04:55Z</dcterms:modified>
</cp:coreProperties>
</file>